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826" r:id="rId2"/>
    <p:sldId id="256" r:id="rId3"/>
    <p:sldId id="827" r:id="rId4"/>
    <p:sldId id="257" r:id="rId5"/>
    <p:sldId id="828" r:id="rId6"/>
    <p:sldId id="829" r:id="rId7"/>
    <p:sldId id="830" r:id="rId8"/>
    <p:sldId id="831" r:id="rId9"/>
    <p:sldId id="83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C6EB4-5737-28DE-66C8-EDFFDF60F106}" v="9" dt="2025-05-05T12:18:40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11261-BBFA-4E81-A880-49F4157DFC5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0C12-1CD0-4ECF-A4E9-0486BEEA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A524-9478-4FE5-8162-5A25A35C9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3EF29-BDCB-44E8-8F5F-9A0B25980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DA0C8-9220-42A4-8392-2D055EF4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AC18C-2328-440D-82D6-9CDAE78D5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86C-02FC-4A02-99C4-60C87CEF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7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F604-D217-4104-868A-685B2108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2331C-E8B9-419D-864E-A86253DC0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2FD56-9AB4-49C8-8E67-F215DF6F4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48E3F-FDDC-472E-80CF-859B6971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5A37F-127F-4144-AEC7-1A241033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9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79CC7-B06C-4F33-8E35-ED87D9B87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A80DA4-2AA9-41BD-A014-784F4A0EB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E08ED-60A3-418F-B7B5-9A303048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06543-4EA6-4A6D-8F1D-93037E07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0ECCD-1728-42CC-A0A2-9F83125A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5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7D3B-C839-47A8-95AF-1CAA9F1C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7645A-A7A1-4302-8130-CB03E886F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CE481-55C6-449A-97BC-E678CE3D5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DD8E3-10AD-4369-A2BA-CDA85566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7D521-C694-4B95-BA45-8C561FDFA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E85E-D199-47A5-8828-0A5B0474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D5024-5C2A-4D34-9C91-FC6AB3DE8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BDE09-E211-4C3A-866A-10ECEA60D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D556F-E199-42EC-BD40-3AD277EAF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62228-897F-4C1D-9B59-882B4B63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3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3C45C-E081-477E-94D2-C4E7D4CC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06E37-88B7-413E-B592-97C1ADC18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8C2E5-12CC-472B-95BB-28DEF396F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648F4-2E22-4A62-8721-4BF37164B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1FF67-8992-46E5-81A6-1971DB73F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0B88-8AAA-4D4A-AE30-23404211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49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1E482-0728-4023-8556-5C68D9B0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D99C1-C252-41AC-9EEB-DF0184CB8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76E3E-2C55-408D-9A04-FBDB0553C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F273A-88CC-4FE9-8D16-905147BBC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C589D-99AE-49DC-B091-C5DA584E89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D4A04C-DCD1-4678-A35C-B9DFD10F4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B7BF6D-4B70-4131-822B-E8E8D90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46122-2884-4387-A75A-8E36140CE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90B0-DF98-47B3-84E2-633D06DCB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8F6A4-3C6B-43E3-B6C9-04CCE2CED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1BE71D-CFDB-4EC5-B19C-61FDEA5C1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43701-1BF7-49F3-A748-9D50F5F8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50A83-AF8D-49A7-9771-AF3F3A07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05017E-1690-4C42-9327-01465BF2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036F3-01C5-4D9D-BEAF-9F4FAF5E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8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3AF11-358E-4823-B08C-79B6CDAE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EC7A0-7523-4EBB-A2C7-17A5200C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0F715-A005-42C5-B826-F706E6FD7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54AFC-11D3-448B-8F2B-BE43C324D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A901C-E883-4A95-8451-4C0BD592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72718-A43E-49E6-B7CF-58B5959D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0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0651-FBF0-4250-8712-8D812DF3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4A6DAA-3C64-4851-B59E-971E2428F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14935-8B54-4E7B-A934-3DB73264D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CD965-4E77-4A0F-B759-348A4CAE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3E44F-836C-42D8-9E06-48DA1346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06F95-31C1-480F-9978-F1E53FD1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2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1FBA93-BE4F-4A6C-822E-E4507E43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C9338-1F6F-4128-B4DA-8AF64AAE0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E7245-65DA-40B9-AC3D-F62EAFDAA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6D62C-0C14-48D5-A0E5-138C204089C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1EC0B-6102-4E29-BB26-A3C829355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E9672-3E6A-47AB-AAE3-4A3A5DAF2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0ACDB-71B1-4D89-B7ED-AF3E5784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17" Type="http://schemas.openxmlformats.org/officeDocument/2006/relationships/image" Target="../media/image8.sv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erican Clipart Flag Stock Illustrations – 6,432 American ...">
            <a:extLst>
              <a:ext uri="{FF2B5EF4-FFF2-40B4-BE49-F238E27FC236}">
                <a16:creationId xmlns:a16="http://schemas.microsoft.com/office/drawing/2014/main" id="{2BA18110-A601-40BB-B842-C935CD13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7" y="150627"/>
            <a:ext cx="12004158" cy="66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387F53-5E7C-4D6B-9129-3B8991ADCDEC}"/>
              </a:ext>
            </a:extLst>
          </p:cNvPr>
          <p:cNvSpPr/>
          <p:nvPr/>
        </p:nvSpPr>
        <p:spPr>
          <a:xfrm>
            <a:off x="1134035" y="742402"/>
            <a:ext cx="9601200" cy="2296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Wave, Wave, Wave the Flag</a:t>
            </a:r>
          </a:p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As we march around </a:t>
            </a:r>
          </a:p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Hold it high to show our pride </a:t>
            </a:r>
          </a:p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It must not touch the ground </a:t>
            </a: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 </a:t>
            </a: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86BD29-2ACE-419C-B527-AD491E619607}"/>
              </a:ext>
            </a:extLst>
          </p:cNvPr>
          <p:cNvSpPr/>
          <p:nvPr/>
        </p:nvSpPr>
        <p:spPr>
          <a:xfrm>
            <a:off x="999564" y="3993776"/>
            <a:ext cx="9601200" cy="2296633"/>
          </a:xfrm>
          <a:prstGeom prst="roundRect">
            <a:avLst/>
          </a:prstGeom>
          <a:solidFill>
            <a:srgbClr val="F26464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Wave, Wave, Wave the Flag</a:t>
            </a:r>
          </a:p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Dear red, white and blue</a:t>
            </a:r>
          </a:p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Stars and Strips forever bright</a:t>
            </a:r>
          </a:p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America to you!  </a:t>
            </a: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" panose="00000500000000000000" pitchFamily="2" charset="0"/>
              </a:rPr>
              <a:t> </a:t>
            </a:r>
          </a:p>
          <a:p>
            <a:pPr algn="ctr"/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fair Display" panose="00000500000000000000" pitchFamily="2" charset="0"/>
            </a:endParaRPr>
          </a:p>
        </p:txBody>
      </p:sp>
      <p:pic>
        <p:nvPicPr>
          <p:cNvPr id="6" name="Picture 4" descr="30,843 Waving Hand Hello Images, Stock Photos, 3D objects ...">
            <a:extLst>
              <a:ext uri="{FF2B5EF4-FFF2-40B4-BE49-F238E27FC236}">
                <a16:creationId xmlns:a16="http://schemas.microsoft.com/office/drawing/2014/main" id="{9C1E46F6-06B9-46F9-BA67-F2F79701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867" y1="62563" x2="20867" y2="62563"/>
                        <a14:foregroundMark x1="15200" y1="66063" x2="15200" y2="66063"/>
                        <a14:foregroundMark x1="65800" y1="21188" x2="65800" y2="21188"/>
                        <a14:foregroundMark x1="70000" y1="16063" x2="70000" y2="1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429">
            <a:off x="8743603" y="-49376"/>
            <a:ext cx="1554215" cy="16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30,843 Waving Hand Hello Images, Stock Photos, 3D objects ...">
            <a:extLst>
              <a:ext uri="{FF2B5EF4-FFF2-40B4-BE49-F238E27FC236}">
                <a16:creationId xmlns:a16="http://schemas.microsoft.com/office/drawing/2014/main" id="{B2EB4044-5663-49F3-8AA7-24DF6404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867" y1="62563" x2="20867" y2="62563"/>
                        <a14:foregroundMark x1="15200" y1="66063" x2="15200" y2="66063"/>
                        <a14:foregroundMark x1="65800" y1="21188" x2="65800" y2="21188"/>
                        <a14:foregroundMark x1="70000" y1="16063" x2="70000" y2="1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429">
            <a:off x="8552881" y="3212630"/>
            <a:ext cx="1554215" cy="16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1,100+ Soldiers Marching Stock Illustrations, Royalty-Free ...">
            <a:extLst>
              <a:ext uri="{FF2B5EF4-FFF2-40B4-BE49-F238E27FC236}">
                <a16:creationId xmlns:a16="http://schemas.microsoft.com/office/drawing/2014/main" id="{D5A698C9-188B-4C90-BD41-7BCCA3824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0" b="95777" l="2451" r="97059">
                        <a14:foregroundMark x1="27288" y1="22265" x2="27288" y2="22265"/>
                        <a14:foregroundMark x1="33007" y1="5374" x2="33007" y2="5374"/>
                        <a14:foregroundMark x1="35784" y1="2495" x2="35784" y2="2495"/>
                        <a14:foregroundMark x1="13889" y1="88292" x2="13889" y2="88292"/>
                        <a14:foregroundMark x1="8660" y1="92514" x2="8660" y2="92514"/>
                        <a14:foregroundMark x1="10458" y1="92514" x2="10458" y2="92514"/>
                        <a14:foregroundMark x1="11438" y1="91363" x2="7190" y2="90403"/>
                        <a14:foregroundMark x1="3758" y1="89635" x2="2451" y2="88292"/>
                        <a14:foregroundMark x1="12582" y1="96353" x2="12582" y2="96353"/>
                        <a14:foregroundMark x1="42157" y1="89060" x2="42157" y2="89060"/>
                        <a14:foregroundMark x1="64052" y1="76775" x2="64052" y2="76775"/>
                        <a14:foregroundMark x1="74183" y1="63340" x2="75327" y2="42994"/>
                        <a14:foregroundMark x1="66013" y1="69866" x2="56536" y2="86756"/>
                        <a14:foregroundMark x1="78595" y1="27255" x2="77614" y2="14971"/>
                        <a14:foregroundMark x1="77614" y1="14971" x2="75980" y2="14587"/>
                        <a14:foregroundMark x1="85621" y1="13628" x2="88399" y2="9597"/>
                        <a14:foregroundMark x1="63072" y1="47793" x2="73039" y2="42418"/>
                        <a14:foregroundMark x1="61438" y1="47217" x2="61438" y2="47217"/>
                        <a14:foregroundMark x1="60131" y1="46449" x2="60131" y2="46449"/>
                        <a14:foregroundMark x1="58497" y1="46449" x2="58497" y2="46449"/>
                        <a14:foregroundMark x1="84804" y1="46833" x2="84804" y2="46833"/>
                        <a14:foregroundMark x1="93791" y1="54319" x2="93791" y2="54319"/>
                        <a14:foregroundMark x1="97059" y1="59117" x2="97059" y2="59117"/>
                        <a14:foregroundMark x1="85948" y1="90979" x2="85948" y2="90979"/>
                        <a14:foregroundMark x1="58497" y1="88484" x2="51797" y2="94434"/>
                        <a14:foregroundMark x1="84804" y1="84645" x2="86765" y2="94626"/>
                        <a14:foregroundMark x1="79248" y1="2303" x2="77614" y2="2303"/>
                        <a14:foregroundMark x1="34967" y1="1536" x2="33987" y2="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968" y="1145535"/>
            <a:ext cx="987565" cy="84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30,843 Waving Hand Hello Images, Stock Photos, 3D objects ...">
            <a:extLst>
              <a:ext uri="{FF2B5EF4-FFF2-40B4-BE49-F238E27FC236}">
                <a16:creationId xmlns:a16="http://schemas.microsoft.com/office/drawing/2014/main" id="{CBEE2598-AED5-4EA2-BC36-CF61C3CFC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867" y1="62563" x2="20867" y2="62563"/>
                        <a14:foregroundMark x1="15200" y1="66063" x2="15200" y2="66063"/>
                        <a14:foregroundMark x1="65800" y1="21188" x2="65800" y2="21188"/>
                        <a14:foregroundMark x1="70000" y1="16063" x2="70000" y2="1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429">
            <a:off x="518542" y="1109575"/>
            <a:ext cx="1554215" cy="16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0617046-C25E-4F03-810D-B4FA975956B6}"/>
              </a:ext>
            </a:extLst>
          </p:cNvPr>
          <p:cNvSpPr/>
          <p:nvPr/>
        </p:nvSpPr>
        <p:spPr>
          <a:xfrm rot="16200000">
            <a:off x="1668165" y="1343141"/>
            <a:ext cx="971845" cy="1095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DAEF53A-F4AC-40E6-A235-F2E3F8F7C9CA}"/>
              </a:ext>
            </a:extLst>
          </p:cNvPr>
          <p:cNvSpPr/>
          <p:nvPr/>
        </p:nvSpPr>
        <p:spPr>
          <a:xfrm rot="5400000">
            <a:off x="9079610" y="2385138"/>
            <a:ext cx="971845" cy="1095153"/>
          </a:xfrm>
          <a:prstGeom prst="rightArrow">
            <a:avLst/>
          </a:prstGeom>
          <a:solidFill>
            <a:srgbClr val="F2646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8" descr="Heart Clipart Images – Browse 240,186 Stock Photos, Vectors ...">
            <a:extLst>
              <a:ext uri="{FF2B5EF4-FFF2-40B4-BE49-F238E27FC236}">
                <a16:creationId xmlns:a16="http://schemas.microsoft.com/office/drawing/2014/main" id="{F04E3DF4-0720-48EC-8BB7-26F3BB6C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362" y="4415443"/>
            <a:ext cx="867205" cy="8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arburst Images – Browse 149,525 Stock Photos, Vectors, and ...">
            <a:extLst>
              <a:ext uri="{FF2B5EF4-FFF2-40B4-BE49-F238E27FC236}">
                <a16:creationId xmlns:a16="http://schemas.microsoft.com/office/drawing/2014/main" id="{5F6C05C1-BD6F-4A9A-ADB6-310E3ABD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956" y="4849045"/>
            <a:ext cx="1334053" cy="105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ree: Soldier Salute Clipart - National Police Week 2018 ...">
            <a:extLst>
              <a:ext uri="{FF2B5EF4-FFF2-40B4-BE49-F238E27FC236}">
                <a16:creationId xmlns:a16="http://schemas.microsoft.com/office/drawing/2014/main" id="{12F3C32D-FB1C-49F1-8B26-2F52629B6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00" b="89749" l="9722" r="90000">
                        <a14:foregroundMark x1="60556" y1="17312" x2="60556" y2="17312"/>
                        <a14:foregroundMark x1="60556" y1="17312" x2="55833" y2="51025"/>
                        <a14:foregroundMark x1="55278" y1="31891" x2="45417" y2="10934"/>
                        <a14:foregroundMark x1="45417" y1="10934" x2="46944" y2="10820"/>
                        <a14:foregroundMark x1="20833" y1="45103" x2="11250" y2="38838"/>
                        <a14:foregroundMark x1="11250" y1="38838" x2="18056" y2="28246"/>
                        <a14:foregroundMark x1="28333" y1="24829" x2="34306" y2="20957"/>
                        <a14:foregroundMark x1="33750" y1="23462" x2="38472" y2="17198"/>
                        <a14:foregroundMark x1="43750" y1="12301" x2="58611" y2="9681"/>
                        <a14:foregroundMark x1="58611" y1="9681" x2="62083" y2="11048"/>
                        <a14:foregroundMark x1="49583" y1="7289" x2="46944" y2="4214"/>
                        <a14:foregroundMark x1="9722" y1="42369" x2="9722" y2="47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588"/>
          <a:stretch/>
        </p:blipFill>
        <p:spPr bwMode="auto">
          <a:xfrm>
            <a:off x="7379974" y="5501643"/>
            <a:ext cx="1389227" cy="129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09 Row Row Row Your Boat ACC.mp3" descr="Volume outline">
            <a:hlinkClick r:id="" action="ppaction://media"/>
            <a:extLst>
              <a:ext uri="{FF2B5EF4-FFF2-40B4-BE49-F238E27FC236}">
                <a16:creationId xmlns:a16="http://schemas.microsoft.com/office/drawing/2014/main" id="{CC459EC9-9B1F-4740-A988-6F308FC4CF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19.9166"/>
                  <p14:fade out="28700"/>
                </p14:media>
              </p:ext>
            </p:ext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57295" y="1441669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180" y="425143"/>
            <a:ext cx="10023297" cy="998921"/>
            <a:chOff x="0" y="0"/>
            <a:chExt cx="8109483" cy="8081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09483" cy="808191"/>
            </a:xfrm>
            <a:custGeom>
              <a:avLst/>
              <a:gdLst/>
              <a:ahLst/>
              <a:cxnLst/>
              <a:rect l="l" t="t" r="r" b="b"/>
              <a:pathLst>
                <a:path w="8109483" h="808191">
                  <a:moveTo>
                    <a:pt x="0" y="0"/>
                  </a:moveTo>
                  <a:lnTo>
                    <a:pt x="8109483" y="0"/>
                  </a:lnTo>
                  <a:lnTo>
                    <a:pt x="8109483" y="808191"/>
                  </a:lnTo>
                  <a:lnTo>
                    <a:pt x="0" y="808191"/>
                  </a:lnTo>
                  <a:close/>
                </a:path>
              </a:pathLst>
            </a:custGeom>
            <a:solidFill>
              <a:srgbClr val="EF47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09483" cy="846291"/>
            </a:xfrm>
            <a:prstGeom prst="rect">
              <a:avLst/>
            </a:prstGeom>
          </p:spPr>
          <p:txBody>
            <a:bodyPr lIns="30209" tIns="30209" rIns="30209" bIns="30209" rtlCol="0" anchor="ctr"/>
            <a:lstStyle/>
            <a:p>
              <a:pPr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 rot="485347">
            <a:off x="10854648" y="-168739"/>
            <a:ext cx="1303105" cy="1229805"/>
          </a:xfrm>
          <a:custGeom>
            <a:avLst/>
            <a:gdLst/>
            <a:ahLst/>
            <a:cxnLst/>
            <a:rect l="l" t="t" r="r" b="b"/>
            <a:pathLst>
              <a:path w="1954657" h="1844708">
                <a:moveTo>
                  <a:pt x="0" y="0"/>
                </a:moveTo>
                <a:lnTo>
                  <a:pt x="1954658" y="0"/>
                </a:lnTo>
                <a:lnTo>
                  <a:pt x="1954658" y="1844708"/>
                </a:lnTo>
                <a:lnTo>
                  <a:pt x="0" y="1844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4519" flipH="1">
            <a:off x="59235" y="2384649"/>
            <a:ext cx="1053393" cy="1064033"/>
          </a:xfrm>
          <a:custGeom>
            <a:avLst/>
            <a:gdLst/>
            <a:ahLst/>
            <a:cxnLst/>
            <a:rect l="l" t="t" r="r" b="b"/>
            <a:pathLst>
              <a:path w="1580089" h="1596050">
                <a:moveTo>
                  <a:pt x="1580089" y="0"/>
                </a:moveTo>
                <a:lnTo>
                  <a:pt x="0" y="0"/>
                </a:lnTo>
                <a:lnTo>
                  <a:pt x="0" y="1596050"/>
                </a:lnTo>
                <a:lnTo>
                  <a:pt x="1580089" y="1596050"/>
                </a:lnTo>
                <a:lnTo>
                  <a:pt x="15800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3849" flipH="1">
            <a:off x="-101055" y="-189760"/>
            <a:ext cx="1303105" cy="1229805"/>
          </a:xfrm>
          <a:custGeom>
            <a:avLst/>
            <a:gdLst/>
            <a:ahLst/>
            <a:cxnLst/>
            <a:rect l="l" t="t" r="r" b="b"/>
            <a:pathLst>
              <a:path w="1954657" h="1844708">
                <a:moveTo>
                  <a:pt x="1954657" y="0"/>
                </a:moveTo>
                <a:lnTo>
                  <a:pt x="0" y="0"/>
                </a:lnTo>
                <a:lnTo>
                  <a:pt x="0" y="1844708"/>
                </a:lnTo>
                <a:lnTo>
                  <a:pt x="1954657" y="1844708"/>
                </a:lnTo>
                <a:lnTo>
                  <a:pt x="19546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40180" y="1424064"/>
            <a:ext cx="10023297" cy="998921"/>
            <a:chOff x="0" y="0"/>
            <a:chExt cx="8109483" cy="8081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09483" cy="808191"/>
            </a:xfrm>
            <a:custGeom>
              <a:avLst/>
              <a:gdLst/>
              <a:ahLst/>
              <a:cxnLst/>
              <a:rect l="l" t="t" r="r" b="b"/>
              <a:pathLst>
                <a:path w="8109483" h="808191">
                  <a:moveTo>
                    <a:pt x="0" y="0"/>
                  </a:moveTo>
                  <a:lnTo>
                    <a:pt x="8109483" y="0"/>
                  </a:lnTo>
                  <a:lnTo>
                    <a:pt x="8109483" y="808191"/>
                  </a:lnTo>
                  <a:lnTo>
                    <a:pt x="0" y="808191"/>
                  </a:lnTo>
                  <a:close/>
                </a:path>
              </a:pathLst>
            </a:custGeom>
            <a:solidFill>
              <a:srgbClr val="F0EF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09483" cy="846291"/>
            </a:xfrm>
            <a:prstGeom prst="rect">
              <a:avLst/>
            </a:prstGeom>
          </p:spPr>
          <p:txBody>
            <a:bodyPr lIns="30209" tIns="30209" rIns="30209" bIns="30209" rtlCol="0" anchor="ctr"/>
            <a:lstStyle/>
            <a:p>
              <a:pPr>
                <a:lnSpc>
                  <a:spcPts val="1773"/>
                </a:lnSpc>
                <a:spcBef>
                  <a:spcPct val="0"/>
                </a:spcBef>
              </a:pPr>
              <a:r>
                <a:rPr lang="en-US" sz="1266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0180" y="2435686"/>
            <a:ext cx="10023297" cy="998921"/>
            <a:chOff x="0" y="0"/>
            <a:chExt cx="8109483" cy="8081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09483" cy="808191"/>
            </a:xfrm>
            <a:custGeom>
              <a:avLst/>
              <a:gdLst/>
              <a:ahLst/>
              <a:cxnLst/>
              <a:rect l="l" t="t" r="r" b="b"/>
              <a:pathLst>
                <a:path w="8109483" h="808191">
                  <a:moveTo>
                    <a:pt x="0" y="0"/>
                  </a:moveTo>
                  <a:lnTo>
                    <a:pt x="8109483" y="0"/>
                  </a:lnTo>
                  <a:lnTo>
                    <a:pt x="8109483" y="808191"/>
                  </a:lnTo>
                  <a:lnTo>
                    <a:pt x="0" y="808191"/>
                  </a:lnTo>
                  <a:close/>
                </a:path>
              </a:pathLst>
            </a:custGeom>
            <a:solidFill>
              <a:srgbClr val="0579B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09483" cy="846291"/>
            </a:xfrm>
            <a:prstGeom prst="rect">
              <a:avLst/>
            </a:prstGeom>
          </p:spPr>
          <p:txBody>
            <a:bodyPr lIns="30209" tIns="30209" rIns="30209" bIns="30209" rtlCol="0" anchor="ctr"/>
            <a:lstStyle/>
            <a:p>
              <a:pPr>
                <a:lnSpc>
                  <a:spcPts val="1773"/>
                </a:lnSpc>
                <a:spcBef>
                  <a:spcPct val="0"/>
                </a:spcBef>
              </a:pPr>
              <a:r>
                <a:rPr lang="en-US" sz="1266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 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83069" y="2456707"/>
            <a:ext cx="918695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5"/>
              </a:lnSpc>
            </a:pPr>
            <a:r>
              <a:rPr lang="en-US" sz="64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IF YOU LOVE AMERCIA LIKE I DO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50497" y="3434607"/>
            <a:ext cx="11205035" cy="838030"/>
            <a:chOff x="0" y="0"/>
            <a:chExt cx="9065584" cy="6780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065584" cy="678019"/>
            </a:xfrm>
            <a:custGeom>
              <a:avLst/>
              <a:gdLst/>
              <a:ahLst/>
              <a:cxnLst/>
              <a:rect l="l" t="t" r="r" b="b"/>
              <a:pathLst>
                <a:path w="9065584" h="678019">
                  <a:moveTo>
                    <a:pt x="0" y="0"/>
                  </a:moveTo>
                  <a:lnTo>
                    <a:pt x="9065584" y="0"/>
                  </a:lnTo>
                  <a:lnTo>
                    <a:pt x="9065584" y="678019"/>
                  </a:lnTo>
                  <a:lnTo>
                    <a:pt x="0" y="67801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065584" cy="716119"/>
            </a:xfrm>
            <a:prstGeom prst="rect">
              <a:avLst/>
            </a:prstGeom>
          </p:spPr>
          <p:txBody>
            <a:bodyPr lIns="30209" tIns="30209" rIns="30209" bIns="30209" rtlCol="0" anchor="ctr"/>
            <a:lstStyle/>
            <a:p>
              <a:pPr>
                <a:lnSpc>
                  <a:spcPts val="1773"/>
                </a:lnSpc>
                <a:spcBef>
                  <a:spcPct val="0"/>
                </a:spcBef>
              </a:pPr>
              <a:r>
                <a:rPr lang="en-US" sz="1266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40180" y="4654925"/>
            <a:ext cx="9867469" cy="998921"/>
            <a:chOff x="0" y="0"/>
            <a:chExt cx="7983409" cy="80819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983409" cy="808191"/>
            </a:xfrm>
            <a:custGeom>
              <a:avLst/>
              <a:gdLst/>
              <a:ahLst/>
              <a:cxnLst/>
              <a:rect l="l" t="t" r="r" b="b"/>
              <a:pathLst>
                <a:path w="7983409" h="808191">
                  <a:moveTo>
                    <a:pt x="0" y="0"/>
                  </a:moveTo>
                  <a:lnTo>
                    <a:pt x="7983409" y="0"/>
                  </a:lnTo>
                  <a:lnTo>
                    <a:pt x="7983409" y="808191"/>
                  </a:lnTo>
                  <a:lnTo>
                    <a:pt x="0" y="808191"/>
                  </a:lnTo>
                  <a:close/>
                </a:path>
              </a:pathLst>
            </a:custGeom>
            <a:solidFill>
              <a:srgbClr val="EF476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7983409" cy="846291"/>
            </a:xfrm>
            <a:prstGeom prst="rect">
              <a:avLst/>
            </a:prstGeom>
          </p:spPr>
          <p:txBody>
            <a:bodyPr lIns="30209" tIns="30209" rIns="30209" bIns="30209" rtlCol="0" anchor="ctr"/>
            <a:lstStyle/>
            <a:p>
              <a:pPr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07388" y="4408687"/>
            <a:ext cx="1197283" cy="1238064"/>
            <a:chOff x="0" y="0"/>
            <a:chExt cx="406400" cy="432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6400" cy="432480"/>
            </a:xfrm>
            <a:custGeom>
              <a:avLst/>
              <a:gdLst/>
              <a:ahLst/>
              <a:cxnLst/>
              <a:rect l="l" t="t" r="r" b="b"/>
              <a:pathLst>
                <a:path w="406400" h="432480">
                  <a:moveTo>
                    <a:pt x="203200" y="0"/>
                  </a:moveTo>
                  <a:lnTo>
                    <a:pt x="203200" y="0"/>
                  </a:lnTo>
                  <a:cubicBezTo>
                    <a:pt x="315424" y="0"/>
                    <a:pt x="406400" y="90976"/>
                    <a:pt x="406400" y="203200"/>
                  </a:cubicBezTo>
                  <a:lnTo>
                    <a:pt x="406400" y="229280"/>
                  </a:lnTo>
                  <a:cubicBezTo>
                    <a:pt x="406400" y="283172"/>
                    <a:pt x="384991" y="334856"/>
                    <a:pt x="346884" y="372964"/>
                  </a:cubicBezTo>
                  <a:cubicBezTo>
                    <a:pt x="308777" y="411071"/>
                    <a:pt x="257092" y="432480"/>
                    <a:pt x="203200" y="432480"/>
                  </a:cubicBezTo>
                  <a:lnTo>
                    <a:pt x="203200" y="432480"/>
                  </a:lnTo>
                  <a:cubicBezTo>
                    <a:pt x="90976" y="432480"/>
                    <a:pt x="0" y="341504"/>
                    <a:pt x="0" y="229280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579B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406400" cy="4896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986"/>
                </a:lnSpc>
              </a:pPr>
              <a:r>
                <a:rPr lang="en-US" sz="2133" dirty="0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Repeat </a:t>
              </a:r>
            </a:p>
            <a:p>
              <a:pPr algn="ctr">
                <a:lnSpc>
                  <a:spcPts val="2986"/>
                </a:lnSpc>
              </a:pPr>
              <a:r>
                <a:rPr lang="en-US" sz="2133" dirty="0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3 times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062773" y="446164"/>
            <a:ext cx="842754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5"/>
              </a:lnSpc>
            </a:pPr>
            <a:r>
              <a:rPr lang="en-US" sz="6429">
                <a:solidFill>
                  <a:srgbClr val="FAFFFF"/>
                </a:solidFill>
                <a:latin typeface="Anton"/>
                <a:ea typeface="Anton"/>
                <a:cs typeface="Anton"/>
                <a:sym typeface="Anton"/>
              </a:rPr>
              <a:t>A - M - E - R - I - C - 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62773" y="1515527"/>
            <a:ext cx="842754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5"/>
              </a:lnSpc>
            </a:pPr>
            <a:r>
              <a:rPr lang="en-US" sz="6429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I LOVE AMERICA EV’RY DAY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9048" y="3544986"/>
            <a:ext cx="1106973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36"/>
              </a:lnSpc>
            </a:pPr>
            <a:r>
              <a:rPr lang="en-US" sz="5030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YOU CAN SING A SONG, AND I'LL SING WITH YOU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82226" y="4675946"/>
            <a:ext cx="842754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5"/>
              </a:lnSpc>
            </a:pPr>
            <a:r>
              <a:rPr lang="en-US" sz="6429">
                <a:solidFill>
                  <a:srgbClr val="FAFFFF"/>
                </a:solidFill>
                <a:latin typeface="Anton"/>
                <a:ea typeface="Anton"/>
                <a:cs typeface="Anton"/>
                <a:sym typeface="Anton"/>
              </a:rPr>
              <a:t>OH, I LOVE AMERICA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40180" y="5666546"/>
            <a:ext cx="9867469" cy="998921"/>
            <a:chOff x="0" y="0"/>
            <a:chExt cx="7983409" cy="80819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983409" cy="808191"/>
            </a:xfrm>
            <a:custGeom>
              <a:avLst/>
              <a:gdLst/>
              <a:ahLst/>
              <a:cxnLst/>
              <a:rect l="l" t="t" r="r" b="b"/>
              <a:pathLst>
                <a:path w="7983409" h="808191">
                  <a:moveTo>
                    <a:pt x="0" y="0"/>
                  </a:moveTo>
                  <a:lnTo>
                    <a:pt x="7983409" y="0"/>
                  </a:lnTo>
                  <a:lnTo>
                    <a:pt x="7983409" y="808191"/>
                  </a:lnTo>
                  <a:lnTo>
                    <a:pt x="0" y="808191"/>
                  </a:lnTo>
                  <a:close/>
                </a:path>
              </a:pathLst>
            </a:custGeom>
            <a:solidFill>
              <a:srgbClr val="0579BA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7983409" cy="846291"/>
            </a:xfrm>
            <a:prstGeom prst="rect">
              <a:avLst/>
            </a:prstGeom>
          </p:spPr>
          <p:txBody>
            <a:bodyPr lIns="30209" tIns="30209" rIns="30209" bIns="30209" rtlCol="0" anchor="ctr"/>
            <a:lstStyle/>
            <a:p>
              <a:pPr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882226" y="5701742"/>
            <a:ext cx="842754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5"/>
              </a:lnSpc>
            </a:pPr>
            <a:r>
              <a:rPr lang="en-US" sz="6429">
                <a:solidFill>
                  <a:srgbClr val="FAFFFF"/>
                </a:solidFill>
                <a:latin typeface="Anton"/>
                <a:ea typeface="Anton"/>
                <a:cs typeface="Anton"/>
                <a:sym typeface="Anton"/>
              </a:rPr>
              <a:t>I DO, I DO, I DO</a:t>
            </a:r>
          </a:p>
        </p:txBody>
      </p:sp>
      <p:sp>
        <p:nvSpPr>
          <p:cNvPr id="32" name="Freeform 32"/>
          <p:cNvSpPr/>
          <p:nvPr/>
        </p:nvSpPr>
        <p:spPr>
          <a:xfrm rot="-517092">
            <a:off x="1217682" y="4973577"/>
            <a:ext cx="1719447" cy="1121939"/>
          </a:xfrm>
          <a:custGeom>
            <a:avLst/>
            <a:gdLst/>
            <a:ahLst/>
            <a:cxnLst/>
            <a:rect l="l" t="t" r="r" b="b"/>
            <a:pathLst>
              <a:path w="2579171" h="1682909">
                <a:moveTo>
                  <a:pt x="0" y="0"/>
                </a:moveTo>
                <a:lnTo>
                  <a:pt x="2579172" y="0"/>
                </a:lnTo>
                <a:lnTo>
                  <a:pt x="2579172" y="1682909"/>
                </a:lnTo>
                <a:lnTo>
                  <a:pt x="0" y="1682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9393081" y="6236088"/>
            <a:ext cx="2763051" cy="560368"/>
            <a:chOff x="0" y="0"/>
            <a:chExt cx="1091576" cy="4324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91576" cy="432480"/>
            </a:xfrm>
            <a:custGeom>
              <a:avLst/>
              <a:gdLst/>
              <a:ahLst/>
              <a:cxnLst/>
              <a:rect l="l" t="t" r="r" b="b"/>
              <a:pathLst>
                <a:path w="1091576" h="432480">
                  <a:moveTo>
                    <a:pt x="95266" y="0"/>
                  </a:moveTo>
                  <a:lnTo>
                    <a:pt x="996310" y="0"/>
                  </a:lnTo>
                  <a:cubicBezTo>
                    <a:pt x="1048924" y="0"/>
                    <a:pt x="1091576" y="42652"/>
                    <a:pt x="1091576" y="95266"/>
                  </a:cubicBezTo>
                  <a:lnTo>
                    <a:pt x="1091576" y="337213"/>
                  </a:lnTo>
                  <a:cubicBezTo>
                    <a:pt x="1091576" y="362480"/>
                    <a:pt x="1081539" y="386711"/>
                    <a:pt x="1063673" y="404577"/>
                  </a:cubicBezTo>
                  <a:cubicBezTo>
                    <a:pt x="1045807" y="422443"/>
                    <a:pt x="1021576" y="432480"/>
                    <a:pt x="996310" y="432480"/>
                  </a:cubicBezTo>
                  <a:lnTo>
                    <a:pt x="95266" y="432480"/>
                  </a:lnTo>
                  <a:cubicBezTo>
                    <a:pt x="42652" y="432480"/>
                    <a:pt x="0" y="389827"/>
                    <a:pt x="0" y="337213"/>
                  </a:cubicBezTo>
                  <a:lnTo>
                    <a:pt x="0" y="95266"/>
                  </a:lnTo>
                  <a:cubicBezTo>
                    <a:pt x="0" y="42652"/>
                    <a:pt x="42652" y="0"/>
                    <a:pt x="95266" y="0"/>
                  </a:cubicBezTo>
                  <a:close/>
                </a:path>
              </a:pathLst>
            </a:custGeom>
            <a:solidFill>
              <a:srgbClr val="F0EFF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1091576" cy="4896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986"/>
                </a:lnSpc>
              </a:pPr>
              <a:r>
                <a:rPr lang="en-US" sz="2133" dirty="0">
                  <a:solidFill>
                    <a:srgbClr val="000000"/>
                  </a:solidFill>
                  <a:latin typeface="Anton"/>
                  <a:ea typeface="Anton"/>
                  <a:cs typeface="Anton"/>
                  <a:sym typeface="Anton"/>
                </a:rPr>
                <a:t>Back  to the beginning</a:t>
              </a:r>
            </a:p>
          </p:txBody>
        </p:sp>
      </p:grpSp>
      <p:pic>
        <p:nvPicPr>
          <p:cNvPr id="37" name="Oh I Love America">
            <a:hlinkClick r:id="" action="ppaction://media"/>
            <a:extLst>
              <a:ext uri="{FF2B5EF4-FFF2-40B4-BE49-F238E27FC236}">
                <a16:creationId xmlns:a16="http://schemas.microsoft.com/office/drawing/2014/main" id="{8AD57633-6BF5-4E0B-BD97-83FE6DBD7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5488" y="5648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 beautiful for spacious skies (3)">
            <a:hlinkClick r:id="" action="ppaction://media"/>
            <a:extLst>
              <a:ext uri="{FF2B5EF4-FFF2-40B4-BE49-F238E27FC236}">
                <a16:creationId xmlns:a16="http://schemas.microsoft.com/office/drawing/2014/main" id="{87612DD8-BDF3-4489-A483-117F149B30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4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9312" y="3485575"/>
            <a:ext cx="1360093" cy="1222527"/>
            <a:chOff x="0" y="0"/>
            <a:chExt cx="2720186" cy="2445054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1116596" y="2328557"/>
              <a:ext cx="116497" cy="116497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1116596" y="1995863"/>
              <a:ext cx="116497" cy="116497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1116596" y="1663170"/>
              <a:ext cx="116497" cy="116497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10800000">
              <a:off x="1116596" y="1330477"/>
              <a:ext cx="116497" cy="116497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10800000">
              <a:off x="744397" y="2328557"/>
              <a:ext cx="116497" cy="11649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372199" y="2328557"/>
              <a:ext cx="116497" cy="11649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-10800000">
              <a:off x="744397" y="1995863"/>
              <a:ext cx="116497" cy="116497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-10800000">
              <a:off x="372199" y="1995863"/>
              <a:ext cx="116497" cy="116497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-10800000">
              <a:off x="744397" y="1663170"/>
              <a:ext cx="116497" cy="116497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-10800000">
              <a:off x="372199" y="1663170"/>
              <a:ext cx="116497" cy="116497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-10800000">
              <a:off x="744397" y="1330477"/>
              <a:ext cx="116497" cy="116497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10800000">
              <a:off x="372199" y="1330477"/>
              <a:ext cx="116497" cy="116497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10800000">
              <a:off x="0" y="2328557"/>
              <a:ext cx="116497" cy="116497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 rot="-10800000">
              <a:off x="0" y="1995863"/>
              <a:ext cx="116497" cy="116497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 rot="-10800000">
              <a:off x="0" y="1663170"/>
              <a:ext cx="116497" cy="116497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10800000">
              <a:off x="0" y="1330477"/>
              <a:ext cx="116497" cy="116497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 rot="-10800000">
              <a:off x="1860993" y="998080"/>
              <a:ext cx="116497" cy="116497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 rot="-10800000">
              <a:off x="1488794" y="998080"/>
              <a:ext cx="116497" cy="116497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 rot="-10800000">
              <a:off x="1860993" y="665386"/>
              <a:ext cx="116497" cy="116497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 rot="-10800000">
              <a:off x="1488794" y="665386"/>
              <a:ext cx="116497" cy="116497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 rot="-10800000">
              <a:off x="1860993" y="332693"/>
              <a:ext cx="116497" cy="116497"/>
              <a:chOff x="0" y="0"/>
              <a:chExt cx="812800" cy="8128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10800000">
              <a:off x="1488794" y="332693"/>
              <a:ext cx="116497" cy="116497"/>
              <a:chOff x="0" y="0"/>
              <a:chExt cx="812800" cy="8128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-10800000">
              <a:off x="1860993" y="0"/>
              <a:ext cx="116497" cy="116497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 rot="-10800000">
              <a:off x="1488794" y="0"/>
              <a:ext cx="116497" cy="116497"/>
              <a:chOff x="0" y="0"/>
              <a:chExt cx="812800" cy="81280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 rot="-10800000">
              <a:off x="1116596" y="998080"/>
              <a:ext cx="116497" cy="116497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 rot="-10800000">
              <a:off x="1116596" y="665386"/>
              <a:ext cx="116497" cy="116497"/>
              <a:chOff x="0" y="0"/>
              <a:chExt cx="812800" cy="81280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10800000">
              <a:off x="1116596" y="332693"/>
              <a:ext cx="116497" cy="116497"/>
              <a:chOff x="0" y="0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-10800000">
              <a:off x="1116596" y="0"/>
              <a:ext cx="116497" cy="116497"/>
              <a:chOff x="0" y="0"/>
              <a:chExt cx="812800" cy="81280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 rot="-10800000">
              <a:off x="744397" y="998080"/>
              <a:ext cx="116497" cy="116497"/>
              <a:chOff x="0" y="0"/>
              <a:chExt cx="812800" cy="81280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89" name="TextBox 8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 rot="-10800000">
              <a:off x="372199" y="998080"/>
              <a:ext cx="116497" cy="116497"/>
              <a:chOff x="0" y="0"/>
              <a:chExt cx="812800" cy="81280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 rot="-10800000">
              <a:off x="744397" y="665386"/>
              <a:ext cx="116497" cy="116497"/>
              <a:chOff x="0" y="0"/>
              <a:chExt cx="812800" cy="8128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 rot="-10800000">
              <a:off x="372199" y="665386"/>
              <a:ext cx="116497" cy="116497"/>
              <a:chOff x="0" y="0"/>
              <a:chExt cx="812800" cy="812800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98" name="TextBox 9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 rot="-10800000">
              <a:off x="744397" y="332693"/>
              <a:ext cx="116497" cy="116497"/>
              <a:chOff x="0" y="0"/>
              <a:chExt cx="812800" cy="812800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01" name="TextBox 10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 rot="-10800000">
              <a:off x="372199" y="332693"/>
              <a:ext cx="116497" cy="116497"/>
              <a:chOff x="0" y="0"/>
              <a:chExt cx="812800" cy="812800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 rot="-10800000">
              <a:off x="744397" y="0"/>
              <a:ext cx="116497" cy="116497"/>
              <a:chOff x="0" y="0"/>
              <a:chExt cx="812800" cy="81280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07" name="TextBox 10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 rot="-10800000">
              <a:off x="372199" y="0"/>
              <a:ext cx="116497" cy="116497"/>
              <a:chOff x="0" y="0"/>
              <a:chExt cx="812800" cy="812800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10" name="TextBox 1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11" name="Group 111"/>
            <p:cNvGrpSpPr/>
            <p:nvPr/>
          </p:nvGrpSpPr>
          <p:grpSpPr>
            <a:xfrm rot="-10800000">
              <a:off x="0" y="998080"/>
              <a:ext cx="116497" cy="116497"/>
              <a:chOff x="0" y="0"/>
              <a:chExt cx="812800" cy="812800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13" name="TextBox 1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14" name="Group 114"/>
            <p:cNvGrpSpPr/>
            <p:nvPr/>
          </p:nvGrpSpPr>
          <p:grpSpPr>
            <a:xfrm rot="-10800000">
              <a:off x="0" y="665386"/>
              <a:ext cx="116497" cy="116497"/>
              <a:chOff x="0" y="0"/>
              <a:chExt cx="812800" cy="812800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16" name="TextBox 1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17" name="Group 117"/>
            <p:cNvGrpSpPr/>
            <p:nvPr/>
          </p:nvGrpSpPr>
          <p:grpSpPr>
            <a:xfrm rot="-10800000">
              <a:off x="0" y="332693"/>
              <a:ext cx="116497" cy="116497"/>
              <a:chOff x="0" y="0"/>
              <a:chExt cx="812800" cy="812800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19" name="TextBox 1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20" name="Group 120"/>
            <p:cNvGrpSpPr/>
            <p:nvPr/>
          </p:nvGrpSpPr>
          <p:grpSpPr>
            <a:xfrm rot="-10800000">
              <a:off x="0" y="0"/>
              <a:ext cx="116497" cy="116497"/>
              <a:chOff x="0" y="0"/>
              <a:chExt cx="812800" cy="812800"/>
            </a:xfrm>
          </p:grpSpPr>
          <p:sp>
            <p:nvSpPr>
              <p:cNvPr id="121" name="Freeform 1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22" name="TextBox 1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23" name="Group 123"/>
            <p:cNvGrpSpPr/>
            <p:nvPr/>
          </p:nvGrpSpPr>
          <p:grpSpPr>
            <a:xfrm rot="-10800000">
              <a:off x="2603689" y="998080"/>
              <a:ext cx="116497" cy="116497"/>
              <a:chOff x="0" y="0"/>
              <a:chExt cx="812800" cy="812800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25" name="TextBox 1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26" name="Group 126"/>
            <p:cNvGrpSpPr/>
            <p:nvPr/>
          </p:nvGrpSpPr>
          <p:grpSpPr>
            <a:xfrm rot="-10800000">
              <a:off x="2231490" y="998080"/>
              <a:ext cx="116497" cy="116497"/>
              <a:chOff x="0" y="0"/>
              <a:chExt cx="812800" cy="812800"/>
            </a:xfrm>
          </p:grpSpPr>
          <p:sp>
            <p:nvSpPr>
              <p:cNvPr id="127" name="Freeform 1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28" name="TextBox 1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29" name="Group 129"/>
            <p:cNvGrpSpPr/>
            <p:nvPr/>
          </p:nvGrpSpPr>
          <p:grpSpPr>
            <a:xfrm rot="-10800000">
              <a:off x="2603689" y="665386"/>
              <a:ext cx="116497" cy="116497"/>
              <a:chOff x="0" y="0"/>
              <a:chExt cx="812800" cy="812800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31" name="TextBox 1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32" name="Group 132"/>
            <p:cNvGrpSpPr/>
            <p:nvPr/>
          </p:nvGrpSpPr>
          <p:grpSpPr>
            <a:xfrm rot="-10800000">
              <a:off x="2231490" y="665386"/>
              <a:ext cx="116497" cy="116497"/>
              <a:chOff x="0" y="0"/>
              <a:chExt cx="812800" cy="812800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34" name="TextBox 1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 rot="-10800000">
              <a:off x="2603689" y="332693"/>
              <a:ext cx="116497" cy="116497"/>
              <a:chOff x="0" y="0"/>
              <a:chExt cx="812800" cy="812800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37" name="TextBox 13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 rot="-10800000">
              <a:off x="2231490" y="332693"/>
              <a:ext cx="116497" cy="116497"/>
              <a:chOff x="0" y="0"/>
              <a:chExt cx="812800" cy="812800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40" name="TextBox 14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 rot="-10800000">
              <a:off x="2603689" y="0"/>
              <a:ext cx="116497" cy="116497"/>
              <a:chOff x="0" y="0"/>
              <a:chExt cx="812800" cy="812800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43" name="TextBox 14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 rot="-10800000">
              <a:off x="2231490" y="0"/>
              <a:ext cx="116497" cy="116497"/>
              <a:chOff x="0" y="0"/>
              <a:chExt cx="812800" cy="812800"/>
            </a:xfrm>
          </p:grpSpPr>
          <p:sp>
            <p:nvSpPr>
              <p:cNvPr id="145" name="Freeform 1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46" name="TextBox 1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grpSp>
        <p:nvGrpSpPr>
          <p:cNvPr id="147" name="Group 147"/>
          <p:cNvGrpSpPr/>
          <p:nvPr/>
        </p:nvGrpSpPr>
        <p:grpSpPr>
          <a:xfrm>
            <a:off x="-677406" y="3429000"/>
            <a:ext cx="1349527" cy="1335676"/>
            <a:chOff x="0" y="0"/>
            <a:chExt cx="2699054" cy="2671352"/>
          </a:xfrm>
        </p:grpSpPr>
        <p:grpSp>
          <p:nvGrpSpPr>
            <p:cNvPr id="148" name="Group 148"/>
            <p:cNvGrpSpPr/>
            <p:nvPr/>
          </p:nvGrpSpPr>
          <p:grpSpPr>
            <a:xfrm rot="5400000">
              <a:off x="2582557" y="0"/>
              <a:ext cx="116497" cy="116497"/>
              <a:chOff x="0" y="0"/>
              <a:chExt cx="812800" cy="812800"/>
            </a:xfrm>
          </p:grpSpPr>
          <p:sp>
            <p:nvSpPr>
              <p:cNvPr id="149" name="Freeform 1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50" name="TextBox 15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51" name="Group 151"/>
            <p:cNvGrpSpPr/>
            <p:nvPr/>
          </p:nvGrpSpPr>
          <p:grpSpPr>
            <a:xfrm rot="5400000">
              <a:off x="2213620" y="0"/>
              <a:ext cx="116497" cy="116497"/>
              <a:chOff x="0" y="0"/>
              <a:chExt cx="812800" cy="812800"/>
            </a:xfrm>
          </p:grpSpPr>
          <p:sp>
            <p:nvSpPr>
              <p:cNvPr id="152" name="Freeform 1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53" name="TextBox 15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54" name="Group 154"/>
            <p:cNvGrpSpPr/>
            <p:nvPr/>
          </p:nvGrpSpPr>
          <p:grpSpPr>
            <a:xfrm rot="5400000">
              <a:off x="1844683" y="0"/>
              <a:ext cx="116497" cy="116497"/>
              <a:chOff x="0" y="0"/>
              <a:chExt cx="812800" cy="812800"/>
            </a:xfrm>
          </p:grpSpPr>
          <p:sp>
            <p:nvSpPr>
              <p:cNvPr id="155" name="Freeform 1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56" name="TextBox 15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57" name="Group 157"/>
            <p:cNvGrpSpPr/>
            <p:nvPr/>
          </p:nvGrpSpPr>
          <p:grpSpPr>
            <a:xfrm rot="5400000">
              <a:off x="1475747" y="0"/>
              <a:ext cx="116497" cy="116497"/>
              <a:chOff x="0" y="0"/>
              <a:chExt cx="812800" cy="812800"/>
            </a:xfrm>
          </p:grpSpPr>
          <p:sp>
            <p:nvSpPr>
              <p:cNvPr id="158" name="Freeform 1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59" name="TextBox 15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60" name="Group 160"/>
            <p:cNvGrpSpPr/>
            <p:nvPr/>
          </p:nvGrpSpPr>
          <p:grpSpPr>
            <a:xfrm rot="5400000">
              <a:off x="2582557" y="364979"/>
              <a:ext cx="116497" cy="116497"/>
              <a:chOff x="0" y="0"/>
              <a:chExt cx="812800" cy="812800"/>
            </a:xfrm>
          </p:grpSpPr>
          <p:sp>
            <p:nvSpPr>
              <p:cNvPr id="161" name="Freeform 1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62" name="TextBox 1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63" name="Group 163"/>
            <p:cNvGrpSpPr/>
            <p:nvPr/>
          </p:nvGrpSpPr>
          <p:grpSpPr>
            <a:xfrm rot="5400000">
              <a:off x="2582557" y="729959"/>
              <a:ext cx="116497" cy="116497"/>
              <a:chOff x="0" y="0"/>
              <a:chExt cx="812800" cy="812800"/>
            </a:xfrm>
          </p:grpSpPr>
          <p:sp>
            <p:nvSpPr>
              <p:cNvPr id="164" name="Freeform 1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65" name="TextBox 16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66" name="Group 166"/>
            <p:cNvGrpSpPr/>
            <p:nvPr/>
          </p:nvGrpSpPr>
          <p:grpSpPr>
            <a:xfrm rot="5400000">
              <a:off x="2213620" y="364979"/>
              <a:ext cx="116497" cy="116497"/>
              <a:chOff x="0" y="0"/>
              <a:chExt cx="812800" cy="812800"/>
            </a:xfrm>
          </p:grpSpPr>
          <p:sp>
            <p:nvSpPr>
              <p:cNvPr id="167" name="Freeform 1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68" name="TextBox 16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69" name="Group 169"/>
            <p:cNvGrpSpPr/>
            <p:nvPr/>
          </p:nvGrpSpPr>
          <p:grpSpPr>
            <a:xfrm rot="5400000">
              <a:off x="2213620" y="729959"/>
              <a:ext cx="116497" cy="116497"/>
              <a:chOff x="0" y="0"/>
              <a:chExt cx="812800" cy="812800"/>
            </a:xfrm>
          </p:grpSpPr>
          <p:sp>
            <p:nvSpPr>
              <p:cNvPr id="170" name="Freeform 1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71" name="TextBox 17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72" name="Group 172"/>
            <p:cNvGrpSpPr/>
            <p:nvPr/>
          </p:nvGrpSpPr>
          <p:grpSpPr>
            <a:xfrm rot="5400000">
              <a:off x="1844683" y="364979"/>
              <a:ext cx="116497" cy="116497"/>
              <a:chOff x="0" y="0"/>
              <a:chExt cx="812800" cy="812800"/>
            </a:xfrm>
          </p:grpSpPr>
          <p:sp>
            <p:nvSpPr>
              <p:cNvPr id="173" name="Freeform 1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74" name="TextBox 17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75" name="Group 175"/>
            <p:cNvGrpSpPr/>
            <p:nvPr/>
          </p:nvGrpSpPr>
          <p:grpSpPr>
            <a:xfrm rot="5400000">
              <a:off x="1844683" y="729959"/>
              <a:ext cx="116497" cy="116497"/>
              <a:chOff x="0" y="0"/>
              <a:chExt cx="812800" cy="812800"/>
            </a:xfrm>
          </p:grpSpPr>
          <p:sp>
            <p:nvSpPr>
              <p:cNvPr id="176" name="Freeform 1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77" name="TextBox 17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78" name="Group 178"/>
            <p:cNvGrpSpPr/>
            <p:nvPr/>
          </p:nvGrpSpPr>
          <p:grpSpPr>
            <a:xfrm rot="5400000">
              <a:off x="1475747" y="364979"/>
              <a:ext cx="116497" cy="116497"/>
              <a:chOff x="0" y="0"/>
              <a:chExt cx="812800" cy="812800"/>
            </a:xfrm>
          </p:grpSpPr>
          <p:sp>
            <p:nvSpPr>
              <p:cNvPr id="179" name="Freeform 1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80" name="TextBox 18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81" name="Group 181"/>
            <p:cNvGrpSpPr/>
            <p:nvPr/>
          </p:nvGrpSpPr>
          <p:grpSpPr>
            <a:xfrm rot="5400000">
              <a:off x="1475747" y="729959"/>
              <a:ext cx="116497" cy="116497"/>
              <a:chOff x="0" y="0"/>
              <a:chExt cx="812800" cy="812800"/>
            </a:xfrm>
          </p:grpSpPr>
          <p:sp>
            <p:nvSpPr>
              <p:cNvPr id="182" name="Freeform 1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83" name="TextBox 18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84" name="Group 184"/>
            <p:cNvGrpSpPr/>
            <p:nvPr/>
          </p:nvGrpSpPr>
          <p:grpSpPr>
            <a:xfrm rot="5400000">
              <a:off x="2582557" y="1094938"/>
              <a:ext cx="116497" cy="116497"/>
              <a:chOff x="0" y="0"/>
              <a:chExt cx="812800" cy="812800"/>
            </a:xfrm>
          </p:grpSpPr>
          <p:sp>
            <p:nvSpPr>
              <p:cNvPr id="185" name="Freeform 18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86" name="TextBox 1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87" name="Group 187"/>
            <p:cNvGrpSpPr/>
            <p:nvPr/>
          </p:nvGrpSpPr>
          <p:grpSpPr>
            <a:xfrm rot="5400000">
              <a:off x="2213620" y="1094938"/>
              <a:ext cx="116497" cy="116497"/>
              <a:chOff x="0" y="0"/>
              <a:chExt cx="812800" cy="812800"/>
            </a:xfrm>
          </p:grpSpPr>
          <p:sp>
            <p:nvSpPr>
              <p:cNvPr id="188" name="Freeform 18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89" name="TextBox 18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90" name="Group 190"/>
            <p:cNvGrpSpPr/>
            <p:nvPr/>
          </p:nvGrpSpPr>
          <p:grpSpPr>
            <a:xfrm rot="5400000">
              <a:off x="1844683" y="1094938"/>
              <a:ext cx="116497" cy="116497"/>
              <a:chOff x="0" y="0"/>
              <a:chExt cx="812800" cy="812800"/>
            </a:xfrm>
          </p:grpSpPr>
          <p:sp>
            <p:nvSpPr>
              <p:cNvPr id="191" name="Freeform 1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92" name="TextBox 19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93" name="Group 193"/>
            <p:cNvGrpSpPr/>
            <p:nvPr/>
          </p:nvGrpSpPr>
          <p:grpSpPr>
            <a:xfrm rot="5400000">
              <a:off x="1475747" y="1094938"/>
              <a:ext cx="116497" cy="116497"/>
              <a:chOff x="0" y="0"/>
              <a:chExt cx="812800" cy="812800"/>
            </a:xfrm>
          </p:grpSpPr>
          <p:sp>
            <p:nvSpPr>
              <p:cNvPr id="194" name="Freeform 1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95" name="TextBox 19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 rot="5400000">
              <a:off x="2582557" y="2189876"/>
              <a:ext cx="116497" cy="116497"/>
              <a:chOff x="0" y="0"/>
              <a:chExt cx="812800" cy="812800"/>
            </a:xfrm>
          </p:grpSpPr>
          <p:sp>
            <p:nvSpPr>
              <p:cNvPr id="197" name="Freeform 1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198" name="TextBox 19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99" name="Group 199"/>
            <p:cNvGrpSpPr/>
            <p:nvPr/>
          </p:nvGrpSpPr>
          <p:grpSpPr>
            <a:xfrm rot="5400000">
              <a:off x="2582557" y="2554855"/>
              <a:ext cx="116497" cy="116497"/>
              <a:chOff x="0" y="0"/>
              <a:chExt cx="812800" cy="812800"/>
            </a:xfrm>
          </p:grpSpPr>
          <p:sp>
            <p:nvSpPr>
              <p:cNvPr id="200" name="Freeform 20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01" name="TextBox 20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02" name="Group 202"/>
            <p:cNvGrpSpPr/>
            <p:nvPr/>
          </p:nvGrpSpPr>
          <p:grpSpPr>
            <a:xfrm rot="5400000">
              <a:off x="2213620" y="2189876"/>
              <a:ext cx="116497" cy="116497"/>
              <a:chOff x="0" y="0"/>
              <a:chExt cx="812800" cy="812800"/>
            </a:xfrm>
          </p:grpSpPr>
          <p:sp>
            <p:nvSpPr>
              <p:cNvPr id="203" name="Freeform 20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04" name="TextBox 20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05" name="Group 205"/>
            <p:cNvGrpSpPr/>
            <p:nvPr/>
          </p:nvGrpSpPr>
          <p:grpSpPr>
            <a:xfrm rot="5400000">
              <a:off x="2213620" y="2554855"/>
              <a:ext cx="116497" cy="116497"/>
              <a:chOff x="0" y="0"/>
              <a:chExt cx="812800" cy="812800"/>
            </a:xfrm>
          </p:grpSpPr>
          <p:sp>
            <p:nvSpPr>
              <p:cNvPr id="206" name="Freeform 20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07" name="TextBox 20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08" name="Group 208"/>
            <p:cNvGrpSpPr/>
            <p:nvPr/>
          </p:nvGrpSpPr>
          <p:grpSpPr>
            <a:xfrm rot="5400000">
              <a:off x="1844683" y="2189876"/>
              <a:ext cx="116497" cy="116497"/>
              <a:chOff x="0" y="0"/>
              <a:chExt cx="812800" cy="812800"/>
            </a:xfrm>
          </p:grpSpPr>
          <p:sp>
            <p:nvSpPr>
              <p:cNvPr id="209" name="Freeform 20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10" name="TextBox 2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11" name="Group 211"/>
            <p:cNvGrpSpPr/>
            <p:nvPr/>
          </p:nvGrpSpPr>
          <p:grpSpPr>
            <a:xfrm rot="5400000">
              <a:off x="1844683" y="2554855"/>
              <a:ext cx="116497" cy="116497"/>
              <a:chOff x="0" y="0"/>
              <a:chExt cx="812800" cy="812800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13" name="TextBox 2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 rot="5400000">
              <a:off x="1475747" y="2189876"/>
              <a:ext cx="116497" cy="116497"/>
              <a:chOff x="0" y="0"/>
              <a:chExt cx="812800" cy="812800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16" name="TextBox 2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17" name="Group 217"/>
            <p:cNvGrpSpPr/>
            <p:nvPr/>
          </p:nvGrpSpPr>
          <p:grpSpPr>
            <a:xfrm rot="5400000">
              <a:off x="1475747" y="2554855"/>
              <a:ext cx="116497" cy="116497"/>
              <a:chOff x="0" y="0"/>
              <a:chExt cx="812800" cy="812800"/>
            </a:xfrm>
          </p:grpSpPr>
          <p:sp>
            <p:nvSpPr>
              <p:cNvPr id="218" name="Freeform 2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19" name="TextBox 2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20" name="Group 220"/>
            <p:cNvGrpSpPr/>
            <p:nvPr/>
          </p:nvGrpSpPr>
          <p:grpSpPr>
            <a:xfrm rot="5400000">
              <a:off x="1106810" y="0"/>
              <a:ext cx="116497" cy="116497"/>
              <a:chOff x="0" y="0"/>
              <a:chExt cx="812800" cy="812800"/>
            </a:xfrm>
          </p:grpSpPr>
          <p:sp>
            <p:nvSpPr>
              <p:cNvPr id="221" name="Freeform 2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22" name="TextBox 2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23" name="Group 223"/>
            <p:cNvGrpSpPr/>
            <p:nvPr/>
          </p:nvGrpSpPr>
          <p:grpSpPr>
            <a:xfrm rot="5400000">
              <a:off x="737873" y="0"/>
              <a:ext cx="116497" cy="116497"/>
              <a:chOff x="0" y="0"/>
              <a:chExt cx="812800" cy="812800"/>
            </a:xfrm>
          </p:grpSpPr>
          <p:sp>
            <p:nvSpPr>
              <p:cNvPr id="224" name="Freeform 2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25" name="TextBox 2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26" name="Group 226"/>
            <p:cNvGrpSpPr/>
            <p:nvPr/>
          </p:nvGrpSpPr>
          <p:grpSpPr>
            <a:xfrm rot="5400000">
              <a:off x="368937" y="0"/>
              <a:ext cx="116497" cy="116497"/>
              <a:chOff x="0" y="0"/>
              <a:chExt cx="812800" cy="812800"/>
            </a:xfrm>
          </p:grpSpPr>
          <p:sp>
            <p:nvSpPr>
              <p:cNvPr id="227" name="Freeform 2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28" name="TextBox 2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29" name="Group 229"/>
            <p:cNvGrpSpPr/>
            <p:nvPr/>
          </p:nvGrpSpPr>
          <p:grpSpPr>
            <a:xfrm rot="5400000">
              <a:off x="0" y="0"/>
              <a:ext cx="116497" cy="116497"/>
              <a:chOff x="0" y="0"/>
              <a:chExt cx="812800" cy="812800"/>
            </a:xfrm>
          </p:grpSpPr>
          <p:sp>
            <p:nvSpPr>
              <p:cNvPr id="230" name="Freeform 2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31" name="TextBox 2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32" name="Group 232"/>
            <p:cNvGrpSpPr/>
            <p:nvPr/>
          </p:nvGrpSpPr>
          <p:grpSpPr>
            <a:xfrm rot="5400000">
              <a:off x="1106810" y="364979"/>
              <a:ext cx="116497" cy="116497"/>
              <a:chOff x="0" y="0"/>
              <a:chExt cx="812800" cy="812800"/>
            </a:xfrm>
          </p:grpSpPr>
          <p:sp>
            <p:nvSpPr>
              <p:cNvPr id="233" name="Freeform 2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34" name="TextBox 2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35" name="Group 235"/>
            <p:cNvGrpSpPr/>
            <p:nvPr/>
          </p:nvGrpSpPr>
          <p:grpSpPr>
            <a:xfrm rot="5400000">
              <a:off x="1106810" y="729959"/>
              <a:ext cx="116497" cy="116497"/>
              <a:chOff x="0" y="0"/>
              <a:chExt cx="812800" cy="812800"/>
            </a:xfrm>
          </p:grpSpPr>
          <p:sp>
            <p:nvSpPr>
              <p:cNvPr id="236" name="Freeform 2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37" name="TextBox 23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38" name="Group 238"/>
            <p:cNvGrpSpPr/>
            <p:nvPr/>
          </p:nvGrpSpPr>
          <p:grpSpPr>
            <a:xfrm rot="5400000">
              <a:off x="737873" y="364979"/>
              <a:ext cx="116497" cy="116497"/>
              <a:chOff x="0" y="0"/>
              <a:chExt cx="812800" cy="812800"/>
            </a:xfrm>
          </p:grpSpPr>
          <p:sp>
            <p:nvSpPr>
              <p:cNvPr id="239" name="Freeform 2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40" name="TextBox 24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41" name="Group 241"/>
            <p:cNvGrpSpPr/>
            <p:nvPr/>
          </p:nvGrpSpPr>
          <p:grpSpPr>
            <a:xfrm rot="5400000">
              <a:off x="737873" y="729959"/>
              <a:ext cx="116497" cy="116497"/>
              <a:chOff x="0" y="0"/>
              <a:chExt cx="812800" cy="812800"/>
            </a:xfrm>
          </p:grpSpPr>
          <p:sp>
            <p:nvSpPr>
              <p:cNvPr id="242" name="Freeform 2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43" name="TextBox 24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44" name="Group 244"/>
            <p:cNvGrpSpPr/>
            <p:nvPr/>
          </p:nvGrpSpPr>
          <p:grpSpPr>
            <a:xfrm rot="5400000">
              <a:off x="368937" y="364979"/>
              <a:ext cx="116497" cy="116497"/>
              <a:chOff x="0" y="0"/>
              <a:chExt cx="812800" cy="812800"/>
            </a:xfrm>
          </p:grpSpPr>
          <p:sp>
            <p:nvSpPr>
              <p:cNvPr id="245" name="Freeform 2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46" name="TextBox 2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47" name="Group 247"/>
            <p:cNvGrpSpPr/>
            <p:nvPr/>
          </p:nvGrpSpPr>
          <p:grpSpPr>
            <a:xfrm rot="5400000">
              <a:off x="368937" y="729959"/>
              <a:ext cx="116497" cy="116497"/>
              <a:chOff x="0" y="0"/>
              <a:chExt cx="812800" cy="812800"/>
            </a:xfrm>
          </p:grpSpPr>
          <p:sp>
            <p:nvSpPr>
              <p:cNvPr id="248" name="Freeform 2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49" name="TextBox 24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50" name="Group 250"/>
            <p:cNvGrpSpPr/>
            <p:nvPr/>
          </p:nvGrpSpPr>
          <p:grpSpPr>
            <a:xfrm rot="5400000">
              <a:off x="0" y="364979"/>
              <a:ext cx="116497" cy="116497"/>
              <a:chOff x="0" y="0"/>
              <a:chExt cx="812800" cy="812800"/>
            </a:xfrm>
          </p:grpSpPr>
          <p:sp>
            <p:nvSpPr>
              <p:cNvPr id="251" name="Freeform 2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52" name="TextBox 25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53" name="Group 253"/>
            <p:cNvGrpSpPr/>
            <p:nvPr/>
          </p:nvGrpSpPr>
          <p:grpSpPr>
            <a:xfrm rot="5400000">
              <a:off x="0" y="729959"/>
              <a:ext cx="116497" cy="116497"/>
              <a:chOff x="0" y="0"/>
              <a:chExt cx="812800" cy="812800"/>
            </a:xfrm>
          </p:grpSpPr>
          <p:sp>
            <p:nvSpPr>
              <p:cNvPr id="254" name="Freeform 2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55" name="TextBox 25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56" name="Group 256"/>
            <p:cNvGrpSpPr/>
            <p:nvPr/>
          </p:nvGrpSpPr>
          <p:grpSpPr>
            <a:xfrm rot="5400000">
              <a:off x="1106810" y="1094938"/>
              <a:ext cx="116497" cy="116497"/>
              <a:chOff x="0" y="0"/>
              <a:chExt cx="812800" cy="812800"/>
            </a:xfrm>
          </p:grpSpPr>
          <p:sp>
            <p:nvSpPr>
              <p:cNvPr id="257" name="Freeform 2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58" name="TextBox 25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59" name="Group 259"/>
            <p:cNvGrpSpPr/>
            <p:nvPr/>
          </p:nvGrpSpPr>
          <p:grpSpPr>
            <a:xfrm rot="5400000">
              <a:off x="737873" y="1094938"/>
              <a:ext cx="116497" cy="116497"/>
              <a:chOff x="0" y="0"/>
              <a:chExt cx="812800" cy="812800"/>
            </a:xfrm>
          </p:grpSpPr>
          <p:sp>
            <p:nvSpPr>
              <p:cNvPr id="260" name="Freeform 2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61" name="TextBox 26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62" name="Group 262"/>
            <p:cNvGrpSpPr/>
            <p:nvPr/>
          </p:nvGrpSpPr>
          <p:grpSpPr>
            <a:xfrm rot="5400000">
              <a:off x="368937" y="1094938"/>
              <a:ext cx="116497" cy="116497"/>
              <a:chOff x="0" y="0"/>
              <a:chExt cx="812800" cy="812800"/>
            </a:xfrm>
          </p:grpSpPr>
          <p:sp>
            <p:nvSpPr>
              <p:cNvPr id="263" name="Freeform 2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64" name="TextBox 26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65" name="Group 265"/>
            <p:cNvGrpSpPr/>
            <p:nvPr/>
          </p:nvGrpSpPr>
          <p:grpSpPr>
            <a:xfrm rot="5400000">
              <a:off x="0" y="1094938"/>
              <a:ext cx="116497" cy="116497"/>
              <a:chOff x="0" y="0"/>
              <a:chExt cx="812800" cy="812800"/>
            </a:xfrm>
          </p:grpSpPr>
          <p:sp>
            <p:nvSpPr>
              <p:cNvPr id="266" name="Freeform 2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67" name="TextBox 26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68" name="Group 268"/>
            <p:cNvGrpSpPr/>
            <p:nvPr/>
          </p:nvGrpSpPr>
          <p:grpSpPr>
            <a:xfrm rot="5400000">
              <a:off x="2582557" y="1459917"/>
              <a:ext cx="116497" cy="116497"/>
              <a:chOff x="0" y="0"/>
              <a:chExt cx="812800" cy="812800"/>
            </a:xfrm>
          </p:grpSpPr>
          <p:sp>
            <p:nvSpPr>
              <p:cNvPr id="269" name="Freeform 2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70" name="TextBox 27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71" name="Group 271"/>
            <p:cNvGrpSpPr/>
            <p:nvPr/>
          </p:nvGrpSpPr>
          <p:grpSpPr>
            <a:xfrm rot="5400000">
              <a:off x="2582557" y="1824896"/>
              <a:ext cx="116497" cy="116497"/>
              <a:chOff x="0" y="0"/>
              <a:chExt cx="812800" cy="812800"/>
            </a:xfrm>
          </p:grpSpPr>
          <p:sp>
            <p:nvSpPr>
              <p:cNvPr id="272" name="Freeform 2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73" name="TextBox 27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74" name="Group 274"/>
            <p:cNvGrpSpPr/>
            <p:nvPr/>
          </p:nvGrpSpPr>
          <p:grpSpPr>
            <a:xfrm rot="5400000">
              <a:off x="2213620" y="1459917"/>
              <a:ext cx="116497" cy="116497"/>
              <a:chOff x="0" y="0"/>
              <a:chExt cx="812800" cy="812800"/>
            </a:xfrm>
          </p:grpSpPr>
          <p:sp>
            <p:nvSpPr>
              <p:cNvPr id="275" name="Freeform 2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76" name="TextBox 27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77" name="Group 277"/>
            <p:cNvGrpSpPr/>
            <p:nvPr/>
          </p:nvGrpSpPr>
          <p:grpSpPr>
            <a:xfrm rot="5400000">
              <a:off x="2213620" y="1824896"/>
              <a:ext cx="116497" cy="116497"/>
              <a:chOff x="0" y="0"/>
              <a:chExt cx="812800" cy="812800"/>
            </a:xfrm>
          </p:grpSpPr>
          <p:sp>
            <p:nvSpPr>
              <p:cNvPr id="278" name="Freeform 2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79" name="TextBox 27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80" name="Group 280"/>
            <p:cNvGrpSpPr/>
            <p:nvPr/>
          </p:nvGrpSpPr>
          <p:grpSpPr>
            <a:xfrm rot="5400000">
              <a:off x="1844683" y="1459917"/>
              <a:ext cx="116497" cy="116497"/>
              <a:chOff x="0" y="0"/>
              <a:chExt cx="812800" cy="812800"/>
            </a:xfrm>
          </p:grpSpPr>
          <p:sp>
            <p:nvSpPr>
              <p:cNvPr id="281" name="Freeform 2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82" name="TextBox 28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83" name="Group 283"/>
            <p:cNvGrpSpPr/>
            <p:nvPr/>
          </p:nvGrpSpPr>
          <p:grpSpPr>
            <a:xfrm rot="5400000">
              <a:off x="1844683" y="1824896"/>
              <a:ext cx="116497" cy="116497"/>
              <a:chOff x="0" y="0"/>
              <a:chExt cx="812800" cy="812800"/>
            </a:xfrm>
          </p:grpSpPr>
          <p:sp>
            <p:nvSpPr>
              <p:cNvPr id="284" name="Freeform 2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85" name="TextBox 28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 rot="5400000">
              <a:off x="1475747" y="1459917"/>
              <a:ext cx="116497" cy="116497"/>
              <a:chOff x="0" y="0"/>
              <a:chExt cx="812800" cy="812800"/>
            </a:xfrm>
          </p:grpSpPr>
          <p:sp>
            <p:nvSpPr>
              <p:cNvPr id="287" name="Freeform 2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88" name="TextBox 28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289" name="Group 289"/>
            <p:cNvGrpSpPr/>
            <p:nvPr/>
          </p:nvGrpSpPr>
          <p:grpSpPr>
            <a:xfrm rot="5400000">
              <a:off x="1475747" y="1824896"/>
              <a:ext cx="116497" cy="116497"/>
              <a:chOff x="0" y="0"/>
              <a:chExt cx="812800" cy="812800"/>
            </a:xfrm>
          </p:grpSpPr>
          <p:sp>
            <p:nvSpPr>
              <p:cNvPr id="290" name="Freeform 2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9BA"/>
              </a:solidFill>
            </p:spPr>
          </p:sp>
          <p:sp>
            <p:nvSpPr>
              <p:cNvPr id="291" name="TextBox 29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321" tIns="30321" rIns="30321" bIns="30321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grpSp>
        <p:nvGrpSpPr>
          <p:cNvPr id="292" name="Group 292"/>
          <p:cNvGrpSpPr/>
          <p:nvPr/>
        </p:nvGrpSpPr>
        <p:grpSpPr>
          <a:xfrm>
            <a:off x="886557" y="685260"/>
            <a:ext cx="10570399" cy="1062747"/>
            <a:chOff x="0" y="0"/>
            <a:chExt cx="8038509" cy="808191"/>
          </a:xfrm>
        </p:grpSpPr>
        <p:sp>
          <p:nvSpPr>
            <p:cNvPr id="293" name="Freeform 293"/>
            <p:cNvSpPr/>
            <p:nvPr/>
          </p:nvSpPr>
          <p:spPr>
            <a:xfrm>
              <a:off x="0" y="0"/>
              <a:ext cx="8038509" cy="808191"/>
            </a:xfrm>
            <a:custGeom>
              <a:avLst/>
              <a:gdLst/>
              <a:ahLst/>
              <a:cxnLst/>
              <a:rect l="l" t="t" r="r" b="b"/>
              <a:pathLst>
                <a:path w="8038509" h="808191">
                  <a:moveTo>
                    <a:pt x="0" y="0"/>
                  </a:moveTo>
                  <a:lnTo>
                    <a:pt x="8038509" y="0"/>
                  </a:lnTo>
                  <a:lnTo>
                    <a:pt x="8038509" y="808191"/>
                  </a:lnTo>
                  <a:lnTo>
                    <a:pt x="0" y="808191"/>
                  </a:lnTo>
                  <a:close/>
                </a:path>
              </a:pathLst>
            </a:custGeom>
            <a:solidFill>
              <a:srgbClr val="B33043"/>
            </a:solidFill>
          </p:spPr>
        </p:sp>
        <p:sp>
          <p:nvSpPr>
            <p:cNvPr id="294" name="TextBox 294"/>
            <p:cNvSpPr txBox="1"/>
            <p:nvPr/>
          </p:nvSpPr>
          <p:spPr>
            <a:xfrm>
              <a:off x="0" y="-38100"/>
              <a:ext cx="8038509" cy="846291"/>
            </a:xfrm>
            <a:prstGeom prst="rect">
              <a:avLst/>
            </a:prstGeom>
          </p:spPr>
          <p:txBody>
            <a:bodyPr lIns="30209" tIns="30209" rIns="30209" bIns="30209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95" name="Freeform 295"/>
          <p:cNvSpPr/>
          <p:nvPr/>
        </p:nvSpPr>
        <p:spPr>
          <a:xfrm>
            <a:off x="-252941" y="5250426"/>
            <a:ext cx="2021351" cy="1953130"/>
          </a:xfrm>
          <a:custGeom>
            <a:avLst/>
            <a:gdLst/>
            <a:ahLst/>
            <a:cxnLst/>
            <a:rect l="l" t="t" r="r" b="b"/>
            <a:pathLst>
              <a:path w="3032026" h="2929695">
                <a:moveTo>
                  <a:pt x="0" y="0"/>
                </a:moveTo>
                <a:lnTo>
                  <a:pt x="3032026" y="0"/>
                </a:lnTo>
                <a:lnTo>
                  <a:pt x="3032026" y="2929695"/>
                </a:lnTo>
                <a:lnTo>
                  <a:pt x="0" y="2929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6" name="Freeform 296"/>
          <p:cNvSpPr/>
          <p:nvPr/>
        </p:nvSpPr>
        <p:spPr>
          <a:xfrm flipH="1">
            <a:off x="10446280" y="5250426"/>
            <a:ext cx="2021351" cy="1953130"/>
          </a:xfrm>
          <a:custGeom>
            <a:avLst/>
            <a:gdLst/>
            <a:ahLst/>
            <a:cxnLst/>
            <a:rect l="l" t="t" r="r" b="b"/>
            <a:pathLst>
              <a:path w="3032026" h="2929695">
                <a:moveTo>
                  <a:pt x="3032026" y="0"/>
                </a:moveTo>
                <a:lnTo>
                  <a:pt x="0" y="0"/>
                </a:lnTo>
                <a:lnTo>
                  <a:pt x="0" y="2929695"/>
                </a:lnTo>
                <a:lnTo>
                  <a:pt x="3032026" y="2929695"/>
                </a:lnTo>
                <a:lnTo>
                  <a:pt x="30320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7" name="Freeform 297"/>
          <p:cNvSpPr/>
          <p:nvPr/>
        </p:nvSpPr>
        <p:spPr>
          <a:xfrm>
            <a:off x="1355373" y="3873500"/>
            <a:ext cx="848568" cy="3481304"/>
          </a:xfrm>
          <a:custGeom>
            <a:avLst/>
            <a:gdLst/>
            <a:ahLst/>
            <a:cxnLst/>
            <a:rect l="l" t="t" r="r" b="b"/>
            <a:pathLst>
              <a:path w="1272852" h="5221956">
                <a:moveTo>
                  <a:pt x="0" y="0"/>
                </a:moveTo>
                <a:lnTo>
                  <a:pt x="1272852" y="0"/>
                </a:lnTo>
                <a:lnTo>
                  <a:pt x="1272852" y="5221956"/>
                </a:lnTo>
                <a:lnTo>
                  <a:pt x="0" y="5221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8" name="Freeform 298"/>
          <p:cNvSpPr/>
          <p:nvPr/>
        </p:nvSpPr>
        <p:spPr>
          <a:xfrm>
            <a:off x="2559541" y="5231247"/>
            <a:ext cx="585296" cy="2401213"/>
          </a:xfrm>
          <a:custGeom>
            <a:avLst/>
            <a:gdLst/>
            <a:ahLst/>
            <a:cxnLst/>
            <a:rect l="l" t="t" r="r" b="b"/>
            <a:pathLst>
              <a:path w="877944" h="3601820">
                <a:moveTo>
                  <a:pt x="0" y="0"/>
                </a:moveTo>
                <a:lnTo>
                  <a:pt x="877943" y="0"/>
                </a:lnTo>
                <a:lnTo>
                  <a:pt x="877943" y="3601820"/>
                </a:lnTo>
                <a:lnTo>
                  <a:pt x="0" y="360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9" name="Freeform 299"/>
          <p:cNvSpPr/>
          <p:nvPr/>
        </p:nvSpPr>
        <p:spPr>
          <a:xfrm>
            <a:off x="2084569" y="5709697"/>
            <a:ext cx="474972" cy="1948603"/>
          </a:xfrm>
          <a:custGeom>
            <a:avLst/>
            <a:gdLst/>
            <a:ahLst/>
            <a:cxnLst/>
            <a:rect l="l" t="t" r="r" b="b"/>
            <a:pathLst>
              <a:path w="712458" h="2922904">
                <a:moveTo>
                  <a:pt x="0" y="0"/>
                </a:moveTo>
                <a:lnTo>
                  <a:pt x="712458" y="0"/>
                </a:lnTo>
                <a:lnTo>
                  <a:pt x="712458" y="2922904"/>
                </a:lnTo>
                <a:lnTo>
                  <a:pt x="0" y="2922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0" name="Freeform 300"/>
          <p:cNvSpPr/>
          <p:nvPr/>
        </p:nvSpPr>
        <p:spPr>
          <a:xfrm flipH="1">
            <a:off x="10090680" y="3898778"/>
            <a:ext cx="848568" cy="3481304"/>
          </a:xfrm>
          <a:custGeom>
            <a:avLst/>
            <a:gdLst/>
            <a:ahLst/>
            <a:cxnLst/>
            <a:rect l="l" t="t" r="r" b="b"/>
            <a:pathLst>
              <a:path w="1272852" h="5221956">
                <a:moveTo>
                  <a:pt x="1272852" y="0"/>
                </a:moveTo>
                <a:lnTo>
                  <a:pt x="0" y="0"/>
                </a:lnTo>
                <a:lnTo>
                  <a:pt x="0" y="5221955"/>
                </a:lnTo>
                <a:lnTo>
                  <a:pt x="1272852" y="5221955"/>
                </a:lnTo>
                <a:lnTo>
                  <a:pt x="12728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1" name="Freeform 301"/>
          <p:cNvSpPr/>
          <p:nvPr/>
        </p:nvSpPr>
        <p:spPr>
          <a:xfrm flipH="1">
            <a:off x="9030413" y="5231247"/>
            <a:ext cx="585296" cy="2401213"/>
          </a:xfrm>
          <a:custGeom>
            <a:avLst/>
            <a:gdLst/>
            <a:ahLst/>
            <a:cxnLst/>
            <a:rect l="l" t="t" r="r" b="b"/>
            <a:pathLst>
              <a:path w="877944" h="3601820">
                <a:moveTo>
                  <a:pt x="877943" y="0"/>
                </a:moveTo>
                <a:lnTo>
                  <a:pt x="0" y="0"/>
                </a:lnTo>
                <a:lnTo>
                  <a:pt x="0" y="3601820"/>
                </a:lnTo>
                <a:lnTo>
                  <a:pt x="877943" y="3601820"/>
                </a:lnTo>
                <a:lnTo>
                  <a:pt x="8779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2" name="Freeform 302"/>
          <p:cNvSpPr/>
          <p:nvPr/>
        </p:nvSpPr>
        <p:spPr>
          <a:xfrm flipH="1">
            <a:off x="9615708" y="5883699"/>
            <a:ext cx="474972" cy="1948603"/>
          </a:xfrm>
          <a:custGeom>
            <a:avLst/>
            <a:gdLst/>
            <a:ahLst/>
            <a:cxnLst/>
            <a:rect l="l" t="t" r="r" b="b"/>
            <a:pathLst>
              <a:path w="712458" h="2922904">
                <a:moveTo>
                  <a:pt x="712458" y="0"/>
                </a:moveTo>
                <a:lnTo>
                  <a:pt x="0" y="0"/>
                </a:lnTo>
                <a:lnTo>
                  <a:pt x="0" y="2922904"/>
                </a:lnTo>
                <a:lnTo>
                  <a:pt x="712458" y="2922904"/>
                </a:lnTo>
                <a:lnTo>
                  <a:pt x="71245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3" name="Freeform 303"/>
          <p:cNvSpPr/>
          <p:nvPr/>
        </p:nvSpPr>
        <p:spPr>
          <a:xfrm rot="-886046">
            <a:off x="-973576" y="-34986"/>
            <a:ext cx="3291395" cy="876334"/>
          </a:xfrm>
          <a:custGeom>
            <a:avLst/>
            <a:gdLst/>
            <a:ahLst/>
            <a:cxnLst/>
            <a:rect l="l" t="t" r="r" b="b"/>
            <a:pathLst>
              <a:path w="4937093" h="1314501">
                <a:moveTo>
                  <a:pt x="0" y="0"/>
                </a:moveTo>
                <a:lnTo>
                  <a:pt x="4937093" y="0"/>
                </a:lnTo>
                <a:lnTo>
                  <a:pt x="4937093" y="1314501"/>
                </a:lnTo>
                <a:lnTo>
                  <a:pt x="0" y="13145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4" name="Freeform 304"/>
          <p:cNvSpPr/>
          <p:nvPr/>
        </p:nvSpPr>
        <p:spPr>
          <a:xfrm rot="887999">
            <a:off x="9685738" y="-54876"/>
            <a:ext cx="3291395" cy="876334"/>
          </a:xfrm>
          <a:custGeom>
            <a:avLst/>
            <a:gdLst/>
            <a:ahLst/>
            <a:cxnLst/>
            <a:rect l="l" t="t" r="r" b="b"/>
            <a:pathLst>
              <a:path w="4937093" h="1314501">
                <a:moveTo>
                  <a:pt x="0" y="0"/>
                </a:moveTo>
                <a:lnTo>
                  <a:pt x="4937093" y="0"/>
                </a:lnTo>
                <a:lnTo>
                  <a:pt x="4937093" y="1314501"/>
                </a:lnTo>
                <a:lnTo>
                  <a:pt x="0" y="13145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5" name="TextBox 305"/>
          <p:cNvSpPr txBox="1"/>
          <p:nvPr/>
        </p:nvSpPr>
        <p:spPr>
          <a:xfrm>
            <a:off x="581417" y="700257"/>
            <a:ext cx="113393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8"/>
              </a:lnSpc>
            </a:pPr>
            <a:r>
              <a:rPr lang="en-US" sz="6840">
                <a:solidFill>
                  <a:srgbClr val="FAFFFF"/>
                </a:solidFill>
                <a:latin typeface="Anton"/>
                <a:ea typeface="Anton"/>
                <a:cs typeface="Anton"/>
                <a:sym typeface="Anton"/>
              </a:rPr>
              <a:t>FREEDOOM, FREEDOM, I AM FREE</a:t>
            </a:r>
          </a:p>
        </p:txBody>
      </p:sp>
      <p:grpSp>
        <p:nvGrpSpPr>
          <p:cNvPr id="306" name="Group 306"/>
          <p:cNvGrpSpPr/>
          <p:nvPr/>
        </p:nvGrpSpPr>
        <p:grpSpPr>
          <a:xfrm>
            <a:off x="886557" y="1748007"/>
            <a:ext cx="10570399" cy="1062747"/>
            <a:chOff x="0" y="0"/>
            <a:chExt cx="8038509" cy="808191"/>
          </a:xfrm>
        </p:grpSpPr>
        <p:sp>
          <p:nvSpPr>
            <p:cNvPr id="307" name="Freeform 307"/>
            <p:cNvSpPr/>
            <p:nvPr/>
          </p:nvSpPr>
          <p:spPr>
            <a:xfrm>
              <a:off x="0" y="0"/>
              <a:ext cx="8038509" cy="808191"/>
            </a:xfrm>
            <a:custGeom>
              <a:avLst/>
              <a:gdLst/>
              <a:ahLst/>
              <a:cxnLst/>
              <a:rect l="l" t="t" r="r" b="b"/>
              <a:pathLst>
                <a:path w="8038509" h="808191">
                  <a:moveTo>
                    <a:pt x="0" y="0"/>
                  </a:moveTo>
                  <a:lnTo>
                    <a:pt x="8038509" y="0"/>
                  </a:lnTo>
                  <a:lnTo>
                    <a:pt x="8038509" y="808191"/>
                  </a:lnTo>
                  <a:lnTo>
                    <a:pt x="0" y="808191"/>
                  </a:lnTo>
                  <a:close/>
                </a:path>
              </a:pathLst>
            </a:custGeom>
            <a:solidFill>
              <a:srgbClr val="F0EFF0"/>
            </a:solidFill>
          </p:spPr>
        </p:sp>
        <p:sp>
          <p:nvSpPr>
            <p:cNvPr id="308" name="TextBox 308"/>
            <p:cNvSpPr txBox="1"/>
            <p:nvPr/>
          </p:nvSpPr>
          <p:spPr>
            <a:xfrm>
              <a:off x="0" y="-38100"/>
              <a:ext cx="8038509" cy="846291"/>
            </a:xfrm>
            <a:prstGeom prst="rect">
              <a:avLst/>
            </a:prstGeom>
          </p:spPr>
          <p:txBody>
            <a:bodyPr lIns="30209" tIns="30209" rIns="30209" bIns="30209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309" name="Group 309"/>
          <p:cNvGrpSpPr/>
          <p:nvPr/>
        </p:nvGrpSpPr>
        <p:grpSpPr>
          <a:xfrm>
            <a:off x="935801" y="2810753"/>
            <a:ext cx="10570399" cy="1062747"/>
            <a:chOff x="0" y="0"/>
            <a:chExt cx="8038509" cy="808191"/>
          </a:xfrm>
        </p:grpSpPr>
        <p:sp>
          <p:nvSpPr>
            <p:cNvPr id="310" name="Freeform 310"/>
            <p:cNvSpPr/>
            <p:nvPr/>
          </p:nvSpPr>
          <p:spPr>
            <a:xfrm>
              <a:off x="0" y="0"/>
              <a:ext cx="8038509" cy="808191"/>
            </a:xfrm>
            <a:custGeom>
              <a:avLst/>
              <a:gdLst/>
              <a:ahLst/>
              <a:cxnLst/>
              <a:rect l="l" t="t" r="r" b="b"/>
              <a:pathLst>
                <a:path w="8038509" h="808191">
                  <a:moveTo>
                    <a:pt x="0" y="0"/>
                  </a:moveTo>
                  <a:lnTo>
                    <a:pt x="8038509" y="0"/>
                  </a:lnTo>
                  <a:lnTo>
                    <a:pt x="8038509" y="808191"/>
                  </a:lnTo>
                  <a:lnTo>
                    <a:pt x="0" y="808191"/>
                  </a:lnTo>
                  <a:close/>
                </a:path>
              </a:pathLst>
            </a:custGeom>
            <a:solidFill>
              <a:srgbClr val="0579BA"/>
            </a:solidFill>
          </p:spPr>
        </p:sp>
        <p:sp>
          <p:nvSpPr>
            <p:cNvPr id="311" name="TextBox 311"/>
            <p:cNvSpPr txBox="1"/>
            <p:nvPr/>
          </p:nvSpPr>
          <p:spPr>
            <a:xfrm>
              <a:off x="0" y="-38100"/>
              <a:ext cx="8038509" cy="846291"/>
            </a:xfrm>
            <a:prstGeom prst="rect">
              <a:avLst/>
            </a:prstGeom>
          </p:spPr>
          <p:txBody>
            <a:bodyPr lIns="30209" tIns="30209" rIns="30209" bIns="30209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12" name="TextBox 312"/>
          <p:cNvSpPr txBox="1"/>
          <p:nvPr/>
        </p:nvSpPr>
        <p:spPr>
          <a:xfrm>
            <a:off x="581417" y="1809628"/>
            <a:ext cx="113393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8"/>
              </a:lnSpc>
            </a:pPr>
            <a:r>
              <a:rPr lang="en-US" sz="6840">
                <a:solidFill>
                  <a:srgbClr val="D6384F"/>
                </a:solidFill>
                <a:latin typeface="Anton"/>
                <a:ea typeface="Anton"/>
                <a:cs typeface="Anton"/>
                <a:sym typeface="Anton"/>
              </a:rPr>
              <a:t>FREEDOOM, FREEDOM, I AM FREE</a:t>
            </a:r>
          </a:p>
        </p:txBody>
      </p:sp>
      <p:sp>
        <p:nvSpPr>
          <p:cNvPr id="313" name="TextBox 313"/>
          <p:cNvSpPr txBox="1"/>
          <p:nvPr/>
        </p:nvSpPr>
        <p:spPr>
          <a:xfrm>
            <a:off x="502067" y="2851028"/>
            <a:ext cx="113393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8"/>
              </a:lnSpc>
            </a:pPr>
            <a:r>
              <a:rPr lang="en-US" sz="684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FREEDOOM, FREEDOM, I AM FREE</a:t>
            </a:r>
          </a:p>
        </p:txBody>
      </p:sp>
      <p:sp>
        <p:nvSpPr>
          <p:cNvPr id="314" name="TextBox 314"/>
          <p:cNvSpPr txBox="1"/>
          <p:nvPr/>
        </p:nvSpPr>
        <p:spPr>
          <a:xfrm>
            <a:off x="581417" y="4735516"/>
            <a:ext cx="113393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8"/>
              </a:lnSpc>
            </a:pPr>
            <a:r>
              <a:rPr lang="en-US" sz="6840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I’M AMERICAN !</a:t>
            </a:r>
          </a:p>
        </p:txBody>
      </p:sp>
      <p:pic>
        <p:nvPicPr>
          <p:cNvPr id="315" name="March Of The Wee Americans">
            <a:hlinkClick r:id="" action="ppaction://media"/>
            <a:extLst>
              <a:ext uri="{FF2B5EF4-FFF2-40B4-BE49-F238E27FC236}">
                <a16:creationId xmlns:a16="http://schemas.microsoft.com/office/drawing/2014/main" id="{923295F5-F9A8-4C63-A85A-026EDE0E4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70673" y="58529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melon with black text">
            <a:extLst>
              <a:ext uri="{FF2B5EF4-FFF2-40B4-BE49-F238E27FC236}">
                <a16:creationId xmlns:a16="http://schemas.microsoft.com/office/drawing/2014/main" id="{776D0E86-8069-BCDE-A2C6-840CCFC15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3402"/>
            <a:ext cx="12191998" cy="6864803"/>
          </a:xfrm>
          <a:prstGeom prst="rect">
            <a:avLst/>
          </a:prstGeom>
        </p:spPr>
      </p:pic>
      <p:pic>
        <p:nvPicPr>
          <p:cNvPr id="4" name="Watermelon, Watermelon">
            <a:hlinkClick r:id="" action="ppaction://media"/>
            <a:extLst>
              <a:ext uri="{FF2B5EF4-FFF2-40B4-BE49-F238E27FC236}">
                <a16:creationId xmlns:a16="http://schemas.microsoft.com/office/drawing/2014/main" id="{B185AF1E-2639-36A5-6602-71E9FD361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7784" y="18410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white sign with black text">
            <a:extLst>
              <a:ext uri="{FF2B5EF4-FFF2-40B4-BE49-F238E27FC236}">
                <a16:creationId xmlns:a16="http://schemas.microsoft.com/office/drawing/2014/main" id="{FB5699BF-6898-B16A-A7A5-51486A8B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402"/>
            <a:ext cx="12191998" cy="68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white striped background with black text&#10;&#10;AI-generated content may be incorrect.">
            <a:extLst>
              <a:ext uri="{FF2B5EF4-FFF2-40B4-BE49-F238E27FC236}">
                <a16:creationId xmlns:a16="http://schemas.microsoft.com/office/drawing/2014/main" id="{4C8115E3-A494-1F56-5824-9CE0B99FA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402"/>
            <a:ext cx="12191998" cy="68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1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melon with text&#10;&#10;AI-generated content may be incorrect.">
            <a:extLst>
              <a:ext uri="{FF2B5EF4-FFF2-40B4-BE49-F238E27FC236}">
                <a16:creationId xmlns:a16="http://schemas.microsoft.com/office/drawing/2014/main" id="{E06A93BB-44A4-66CE-4513-F75CF4C15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402"/>
            <a:ext cx="12191998" cy="68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84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8B8FBF-6166-EA85-52BA-CB83E4EA7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402"/>
            <a:ext cx="12191998" cy="68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12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10378</TotalTime>
  <Words>131</Words>
  <Application>Microsoft Office PowerPoint</Application>
  <PresentationFormat>Widescreen</PresentationFormat>
  <Paragraphs>38</Paragraphs>
  <Slides>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Scarpone, Michael</dc:creator>
  <cp:lastModifiedBy>Scarpone, Michael</cp:lastModifiedBy>
  <cp:revision>45</cp:revision>
  <dcterms:created xsi:type="dcterms:W3CDTF">2024-04-19T12:51:14Z</dcterms:created>
  <dcterms:modified xsi:type="dcterms:W3CDTF">2025-05-05T12:18:50Z</dcterms:modified>
</cp:coreProperties>
</file>